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B7E44-8979-45BD-9291-3C7A8678A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65AFC5-9371-41D9-94CC-344B86012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82516A-D06A-441C-BD53-D522294C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1D7CC4-EBAE-4BFB-8D9F-869E744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5CCBED-49A1-4F4B-9F8C-589D1722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01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CB3C1-F001-4D57-A92D-2D09DAA0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F21948-030E-4869-B1E2-ED402924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17190-650E-46A0-9033-3E1076F1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64CF9D-D607-4098-8A75-3EB0E229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0DC27C-8F3D-4028-9F77-2A46B9E1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17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1ED439-C165-4DB9-885A-F672A33A4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9AC8D9-7008-4E75-BDCA-B592DB453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5EEAC-3A36-4986-A9E2-7A4212AF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6C4E80-FEC0-428F-BCAA-F8F312DC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C894D3-3F80-49EC-B137-7E294CE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92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0E060-6DB5-406B-9B89-85B34C71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712C9F-4A11-48AB-9DC8-70074A026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B98EF3-2A6F-49F0-868A-8C01B468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37D0A-3176-4906-B2BB-0F3D44FE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9C1A1C-48D8-429A-8A69-1C8DDE8C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8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E3109-D1E2-4BA7-8EA2-CC13BCC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3CF3E7-BB45-4A91-A705-F18ED9978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4001C-4D20-421F-955D-D0927A3D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0B0EEA-A8AD-41AE-BE93-539155BC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976FB5-91AE-4EBC-968F-B6966AA8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94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F9B03-EB84-4796-BD2B-CA38F2C9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A02E89-8AF9-4A7E-8ACB-0E4E14389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CC0441-2093-44EB-B728-9EF5E79DF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0D956B-8A44-4A31-9B03-6BB2825C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E454DD-0FFF-444A-813F-78108C42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CD6092-5D54-426C-BC27-17C86180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47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39947-3397-4478-A86D-73566654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FA1F74-132C-4F30-92CF-A1454B4FD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7B262F-A563-4028-ACB3-143511A72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6A4CD7-DC49-474E-A8F0-B8DA0C436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BB8A38-33E6-4256-BA4E-38852CFC5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F80588-DF5A-4E24-A809-A740E1E4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250E1E-72A4-4FE3-935F-77F3B43B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25CB06-7C14-4EAD-84CD-CDB57988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91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46D82-4802-4809-9693-16CB547E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03B9B5-81A2-4E97-9F12-E8DB569C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B7A32B-C270-4942-A6B1-352752E1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092CAF-45E3-44F7-80C5-85436BE0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7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0121C3-73B4-4B91-986C-E679E6E8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6B4514-5B0C-4765-A8D5-0CF1941C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0834AE-852D-479D-99E4-9B3A6D93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53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901CB2-46F7-40DE-B9BD-B8A8846F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C2B960-25C2-4C31-B3A2-A0600DFBA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95C68-E3E7-42AA-A6C5-5ED1DFD54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F4EB23-CA7D-4C7F-8B34-3544811C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180D74-6BCF-4352-B3FB-3F44849D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11E066-B482-4ADE-9A98-26BBAA0B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75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18B54-691F-4E64-9568-81CC195C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E004AF-4B0D-420A-8FB3-4894AEAFF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887E65-F102-468C-88A3-2375FE598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81BB2D-4B38-4C16-A612-BF8F8301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9CD748-7314-406B-A8B8-14F79574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248BC3-4496-4F6A-A629-CCC96E56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98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D0A0C1-2369-47F1-A684-D2851CDF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55CAA7-FFB9-41C9-8357-9C6600563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935A53-3E1C-4F41-99FB-5F478258B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5DC4-4FEB-45FD-9425-C6F9B863CEF6}" type="datetimeFigureOut">
              <a:rPr lang="fr-FR" smtClean="0"/>
              <a:t>04/03/2018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FBC8F1-06A3-4479-9CBA-E326E64F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DD1D91-DABE-4225-9668-BB29A8180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8388-45C1-4F03-8927-D87287A85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3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79E69256-3A61-4747-87B2-D9030D2FFC1D}"/>
              </a:ext>
            </a:extLst>
          </p:cNvPr>
          <p:cNvSpPr/>
          <p:nvPr/>
        </p:nvSpPr>
        <p:spPr>
          <a:xfrm>
            <a:off x="6560820" y="297180"/>
            <a:ext cx="2400300" cy="994410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Stratégie 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545EE817-6A20-47B2-9E2E-E5184F9ACD7D}"/>
              </a:ext>
            </a:extLst>
          </p:cNvPr>
          <p:cNvSpPr/>
          <p:nvPr/>
        </p:nvSpPr>
        <p:spPr>
          <a:xfrm>
            <a:off x="2518410" y="240030"/>
            <a:ext cx="2400300" cy="10439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Mission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5D6E517-E402-4DE4-8F77-2A71FA30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97" y="2434590"/>
            <a:ext cx="1682602" cy="188714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D963882-D729-4DC0-909E-2C43410B3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970" y="1725930"/>
            <a:ext cx="2072640" cy="155448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AF979C1-3EBC-413C-8AD5-DF07F9674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0770" y="3771900"/>
            <a:ext cx="1623060" cy="162306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CE822D4-B5B7-410C-AC2C-DDE75806E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180" y="5383530"/>
            <a:ext cx="1062990" cy="10629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09FCF75-20C5-4B52-BF8A-B82BCF381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491" y="5463540"/>
            <a:ext cx="1197682" cy="82507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7EA39CE-5570-4E47-9A62-A8C810B35079}"/>
              </a:ext>
            </a:extLst>
          </p:cNvPr>
          <p:cNvSpPr txBox="1"/>
          <p:nvPr/>
        </p:nvSpPr>
        <p:spPr>
          <a:xfrm>
            <a:off x="297180" y="1737360"/>
            <a:ext cx="15773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Fournisseurs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A4F8EFE-185B-40B6-A248-F32BAB3FE77D}"/>
              </a:ext>
            </a:extLst>
          </p:cNvPr>
          <p:cNvSpPr txBox="1"/>
          <p:nvPr/>
        </p:nvSpPr>
        <p:spPr>
          <a:xfrm>
            <a:off x="9719310" y="1295400"/>
            <a:ext cx="188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Clients externes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041CBF6-309D-4152-AC41-DC298A640D60}"/>
              </a:ext>
            </a:extLst>
          </p:cNvPr>
          <p:cNvSpPr txBox="1"/>
          <p:nvPr/>
        </p:nvSpPr>
        <p:spPr>
          <a:xfrm>
            <a:off x="9757410" y="3436620"/>
            <a:ext cx="188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Clients internes 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29D3E61-C13A-4A64-B7E9-F4EF39535B31}"/>
              </a:ext>
            </a:extLst>
          </p:cNvPr>
          <p:cNvCxnSpPr/>
          <p:nvPr/>
        </p:nvCxnSpPr>
        <p:spPr>
          <a:xfrm>
            <a:off x="594360" y="4663440"/>
            <a:ext cx="12344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B99AA9B5-480D-4AEA-A509-1574C39D09D2}"/>
              </a:ext>
            </a:extLst>
          </p:cNvPr>
          <p:cNvCxnSpPr>
            <a:cxnSpLocks/>
          </p:cNvCxnSpPr>
          <p:nvPr/>
        </p:nvCxnSpPr>
        <p:spPr>
          <a:xfrm>
            <a:off x="9166860" y="2358390"/>
            <a:ext cx="4229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3ADEBE4-2BFF-48DE-8A4C-7DF8C4A1505C}"/>
              </a:ext>
            </a:extLst>
          </p:cNvPr>
          <p:cNvCxnSpPr>
            <a:cxnSpLocks/>
          </p:cNvCxnSpPr>
          <p:nvPr/>
        </p:nvCxnSpPr>
        <p:spPr>
          <a:xfrm>
            <a:off x="9193530" y="4465320"/>
            <a:ext cx="4229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4944C5C-8B2D-45FC-9F99-3830930D6600}"/>
              </a:ext>
            </a:extLst>
          </p:cNvPr>
          <p:cNvCxnSpPr>
            <a:cxnSpLocks/>
          </p:cNvCxnSpPr>
          <p:nvPr/>
        </p:nvCxnSpPr>
        <p:spPr>
          <a:xfrm>
            <a:off x="6008370" y="5909310"/>
            <a:ext cx="4229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261338A9-0C86-4D1F-AA1B-301C662CFBA1}"/>
              </a:ext>
            </a:extLst>
          </p:cNvPr>
          <p:cNvSpPr/>
          <p:nvPr/>
        </p:nvSpPr>
        <p:spPr>
          <a:xfrm>
            <a:off x="2720340" y="1337310"/>
            <a:ext cx="6366510" cy="36461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C9900"/>
                </a:solidFill>
              </a:rPr>
              <a:t>Périmètre de service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E703BBB-C6AD-425B-9A18-321D34DC8AB6}"/>
              </a:ext>
            </a:extLst>
          </p:cNvPr>
          <p:cNvCxnSpPr/>
          <p:nvPr/>
        </p:nvCxnSpPr>
        <p:spPr>
          <a:xfrm>
            <a:off x="438150" y="2266950"/>
            <a:ext cx="12344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8A835999-76B3-445D-8C3D-57CF764BEF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1548" y="1771650"/>
            <a:ext cx="740573" cy="99440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AA7CB33-C690-49CE-A36B-7B5701622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100" y="1805940"/>
            <a:ext cx="76580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63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JC Casalegno</dc:creator>
  <cp:lastModifiedBy>JC Casalegno</cp:lastModifiedBy>
  <cp:revision>1</cp:revision>
  <dcterms:created xsi:type="dcterms:W3CDTF">2018-03-04T18:59:41Z</dcterms:created>
  <dcterms:modified xsi:type="dcterms:W3CDTF">2018-03-04T18:59:53Z</dcterms:modified>
</cp:coreProperties>
</file>